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84" r:id="rId4"/>
    <p:sldId id="272" r:id="rId5"/>
    <p:sldId id="288" r:id="rId6"/>
    <p:sldId id="289" r:id="rId7"/>
    <p:sldId id="297" r:id="rId8"/>
    <p:sldId id="290" r:id="rId9"/>
    <p:sldId id="294" r:id="rId10"/>
    <p:sldId id="293" r:id="rId11"/>
    <p:sldId id="292" r:id="rId12"/>
    <p:sldId id="291" r:id="rId13"/>
    <p:sldId id="295" r:id="rId14"/>
    <p:sldId id="286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3399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3" autoAdjust="0"/>
    <p:restoredTop sz="94624" autoAdjust="0"/>
  </p:normalViewPr>
  <p:slideViewPr>
    <p:cSldViewPr snapToGrid="0">
      <p:cViewPr varScale="1">
        <p:scale>
          <a:sx n="58" d="100"/>
          <a:sy n="58" d="100"/>
        </p:scale>
        <p:origin x="-78" y="-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754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691DE-1D6E-4986-8571-5FCDB2808AAD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E24E6-A1B1-47A6-B7FB-A91C583CF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77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E24E6-A1B1-47A6-B7FB-A91C583CFDA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9724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0622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F858-42DD-4914-A255-6FBE35AAD1F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062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035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1540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6047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876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4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238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73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98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956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112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472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109">
              <a:srgbClr val="B7D0EC"/>
            </a:gs>
            <a:gs pos="72218">
              <a:srgbClr val="B8CEEB"/>
            </a:gs>
            <a:gs pos="70437">
              <a:srgbClr val="BAC9EA"/>
            </a:gs>
            <a:gs pos="66875">
              <a:srgbClr val="BFBFE8"/>
            </a:gs>
            <a:gs pos="59750">
              <a:srgbClr val="C8ABE4"/>
            </a:gs>
            <a:gs pos="45500">
              <a:srgbClr val="DA83DC"/>
            </a:gs>
            <a:gs pos="17000">
              <a:srgbClr val="FF33C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F5DA2-C8B9-4DC2-9DDD-53E52D817E9C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D3BDD-D8D9-44D5-B8D9-C9FE10565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51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2.1_Russian_road_sign.svg?uselang=ru" TargetMode="External"/><Relationship Id="rId3" Type="http://schemas.openxmlformats.org/officeDocument/2006/relationships/image" Target="../media/image43.jpeg"/><Relationship Id="rId7" Type="http://schemas.openxmlformats.org/officeDocument/2006/relationships/image" Target="../media/image1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5_Russian_road_sign.svg?uselang=ru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2.1_Russian_road_sign.svg?uselang=ru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commons.wikimedia.org/wiki/File:1.22_Russian_road_sign.svg?uselang=ru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hyperlink" Target="https://commons.wikimedia.org/wiki/File:1.25_Russian_road_sign.svg?uselang=ru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jpe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2.1_Russian_road_sign.svg?uselang=ru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commons.wikimedia.org/wiki/File:1.22_Russian_road_sign.svg?uselang=ru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1.25_Russian_road_sign.svg?uselang=ru" TargetMode="External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17.jpeg"/><Relationship Id="rId7" Type="http://schemas.openxmlformats.org/officeDocument/2006/relationships/image" Target="../media/image18.png"/><Relationship Id="rId12" Type="http://schemas.openxmlformats.org/officeDocument/2006/relationships/hyperlink" Target="https://commons.wikimedia.org/wiki/File:2.5_Russian_road_sign.svg?uselang=ru" TargetMode="Externa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1.23_Russian_road_sign.svg?uselang=ru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3.png"/><Relationship Id="rId15" Type="http://schemas.openxmlformats.org/officeDocument/2006/relationships/image" Target="../media/image20.png"/><Relationship Id="rId10" Type="http://schemas.openxmlformats.org/officeDocument/2006/relationships/hyperlink" Target="https://commons.wikimedia.org/wiki/File:2.1_Russian_road_sign.svg?uselang=ru" TargetMode="External"/><Relationship Id="rId19" Type="http://schemas.openxmlformats.org/officeDocument/2006/relationships/image" Target="../media/image24.png"/><Relationship Id="rId4" Type="http://schemas.openxmlformats.org/officeDocument/2006/relationships/hyperlink" Target="https://commons.wikimedia.org/wiki/File:1.22_Russian_road_sign.svg?uselang=ru" TargetMode="External"/><Relationship Id="rId9" Type="http://schemas.openxmlformats.org/officeDocument/2006/relationships/image" Target="../media/image15.png"/><Relationship Id="rId14" Type="http://schemas.openxmlformats.org/officeDocument/2006/relationships/hyperlink" Target="https://commons.wikimedia.org/wiki/File:3.20_Russian_road_sign.svg?uselang=r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0.jpeg"/><Relationship Id="rId7" Type="http://schemas.openxmlformats.org/officeDocument/2006/relationships/image" Target="../media/image1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2.1_Russian_road_sign.svg?uselang=ru" TargetMode="External"/><Relationship Id="rId5" Type="http://schemas.openxmlformats.org/officeDocument/2006/relationships/image" Target="../media/image31.jpe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hyperlink" Target="https://commons.wikimedia.org/wiki/File:1.22_Russian_road_sign.svg?uselang=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5661" y="249382"/>
            <a:ext cx="11464118" cy="73325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 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етский сад комбинированного вида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№ 17  «Березка»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Чистопольского муниципального района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54" y="1119116"/>
            <a:ext cx="10912420" cy="515885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Мастер –класс </a:t>
            </a:r>
          </a:p>
          <a:p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«Сюжетно –ролевая игра «Автопарк </a:t>
            </a:r>
            <a:r>
              <a:rPr lang="ru-RU" b="1" i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Мишика</a:t>
            </a:r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»</a:t>
            </a:r>
            <a:endParaRPr lang="ru-RU" b="1" i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haroni" pitchFamily="2" charset="-79"/>
            </a:endParaRPr>
          </a:p>
          <a:p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с использованием </a:t>
            </a:r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игров</a:t>
            </a:r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ой</a:t>
            </a:r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 технологии </a:t>
            </a:r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интеллектуально-творческого развития  «Сказочные лабиринты игры </a:t>
            </a:r>
            <a:r>
              <a:rPr lang="ru-RU" b="1" i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В.Воскобовича</a:t>
            </a:r>
            <a:r>
              <a:rPr lang="ru-RU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haroni" pitchFamily="2" charset="-79"/>
              </a:rPr>
              <a:t>»</a:t>
            </a:r>
          </a:p>
          <a:p>
            <a:r>
              <a:rPr lang="ru-RU" b="1" i="1" dirty="0" smtClean="0">
                <a:cs typeface="Aharoni" pitchFamily="2" charset="-79"/>
              </a:rPr>
              <a:t>                                                    </a:t>
            </a:r>
            <a:endParaRPr lang="ru-RU" b="1" i="1" dirty="0"/>
          </a:p>
          <a:p>
            <a:r>
              <a:rPr lang="ru-RU" b="1" i="1" dirty="0" smtClean="0"/>
              <a:t>                                                               </a:t>
            </a:r>
          </a:p>
          <a:p>
            <a:pPr algn="r"/>
            <a:r>
              <a:rPr lang="ru-RU" sz="2000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 воспитатель </a:t>
            </a:r>
          </a:p>
          <a:p>
            <a:pPr algn="r"/>
            <a:r>
              <a:rPr lang="ru-RU" sz="2000" b="1" i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первой квалификационной категории  </a:t>
            </a:r>
          </a:p>
          <a:p>
            <a:pPr algn="r"/>
            <a:r>
              <a:rPr lang="ru-RU" sz="2000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Валиева Ольга Константиновна</a:t>
            </a:r>
            <a:endParaRPr lang="ru-RU" sz="2000" b="1" i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1440" y="3452883"/>
            <a:ext cx="2906972" cy="281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geokont.ru/images/2016_01_22/b078ac6f-f77e-43e4-9d60-bea40fcc3da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422" y="327546"/>
            <a:ext cx="1965277" cy="2203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0621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4942" y="4286636"/>
            <a:ext cx="1643936" cy="20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395785"/>
            <a:ext cx="10515600" cy="5781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        Игра «Создай перекресток».</a:t>
            </a:r>
            <a:endParaRPr lang="ru-RU" dirty="0"/>
          </a:p>
        </p:txBody>
      </p:sp>
      <p:pic>
        <p:nvPicPr>
          <p:cNvPr id="7" name="Рисунок 6" descr="C:\Users\D-MAX\Desktop\пдд\фото\IMG_92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343" y="932471"/>
            <a:ext cx="4162568" cy="284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D-MAX\Desktop\пдд\фото\IMG_92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6856" y="4012443"/>
            <a:ext cx="3889161" cy="247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D-MAX\Desktop\пдд\фото\IMG_92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82185" y="955344"/>
            <a:ext cx="4462819" cy="278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424" y="3879273"/>
            <a:ext cx="1496047" cy="2812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2024" y="4462816"/>
            <a:ext cx="1643936" cy="20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395785"/>
            <a:ext cx="10515600" cy="5781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Игра «Собери  забавную машинку по силуэту».</a:t>
            </a:r>
            <a:endParaRPr lang="ru-RU" dirty="0"/>
          </a:p>
        </p:txBody>
      </p:sp>
      <p:pic>
        <p:nvPicPr>
          <p:cNvPr id="7" name="Рисунок 6" descr="C:\Users\D-MAX\Desktop\пдд\фото\IMG_926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688" y="955964"/>
            <a:ext cx="4854312" cy="3179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D-MAX\Desktop\пдд\фото\IMG_926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2982" y="971241"/>
            <a:ext cx="5097815" cy="332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F:\DCIM\103_PANA\P10302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2764" y="3934484"/>
            <a:ext cx="4073288" cy="2743407"/>
          </a:xfrm>
          <a:prstGeom prst="rect">
            <a:avLst/>
          </a:prstGeom>
          <a:noFill/>
        </p:spPr>
      </p:pic>
      <p:pic>
        <p:nvPicPr>
          <p:cNvPr id="11" name="Picture 2" descr="http://xn--31-glc0beg.xn--p1ai/image/cache/data/voskobovich/il/geo_1_pf-500x5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00108" y="3706347"/>
            <a:ext cx="2590801" cy="2916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395785"/>
            <a:ext cx="10515600" cy="5781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Игра «Нарисуй сказочный автомобиль».</a:t>
            </a:r>
            <a:endParaRPr lang="ru-RU" dirty="0"/>
          </a:p>
        </p:txBody>
      </p:sp>
      <p:pic>
        <p:nvPicPr>
          <p:cNvPr id="7" name="Рисунок 6" descr="C:\Users\D-MAX\Desktop\пдд\фото\IMG_92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5140" y="1149222"/>
            <a:ext cx="4913193" cy="340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www.mstrana.ru/_mod_files/ce_images/eshop/generated/8a1ff35e-d149-11e4-bb1b-6cf049e4f0a7_152x200_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67269">
            <a:off x="764277" y="284345"/>
            <a:ext cx="2210934" cy="2726977"/>
          </a:xfrm>
          <a:prstGeom prst="rect">
            <a:avLst/>
          </a:prstGeom>
          <a:noFill/>
        </p:spPr>
      </p:pic>
      <p:pic>
        <p:nvPicPr>
          <p:cNvPr id="8" name="Рисунок 7" descr="C:\Users\D-MAX\Desktop\пдд\фото\IMG_927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0510" y="2647666"/>
            <a:ext cx="4953688" cy="392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6773" y="3982251"/>
            <a:ext cx="1643936" cy="249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geokont.ru/images/2016_01_22/b078ac6f-f77e-43e4-9d60-bea40fcc3da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7207" y="2362200"/>
            <a:ext cx="3261814" cy="449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395785"/>
            <a:ext cx="10515600" cy="5781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Игра «Художники».</a:t>
            </a:r>
            <a:endParaRPr lang="ru-RU" sz="40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 descr="C:\Users\D-MAX\Desktop\пдд\фото\IMG_92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656" y="1242894"/>
            <a:ext cx="4817210" cy="365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D-MAX\Desktop\пдд\фото\IMG_928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4763" y="2115403"/>
            <a:ext cx="4681182" cy="391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547" y="3985147"/>
            <a:ext cx="1643936" cy="249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geokont.ru/images/2016_01_22/b078ac6f-f77e-43e4-9d60-bea40fcc3da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94377" y="410570"/>
            <a:ext cx="3261814" cy="4495800"/>
          </a:xfrm>
          <a:prstGeom prst="rect">
            <a:avLst/>
          </a:prstGeom>
          <a:noFill/>
        </p:spPr>
      </p:pic>
      <p:pic>
        <p:nvPicPr>
          <p:cNvPr id="14" name="Рисунок 13" descr="1.25 Russian road sign.sv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7982">
            <a:off x="474878" y="363099"/>
            <a:ext cx="63875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2.1 Russian road sign.svg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786" y="5630123"/>
            <a:ext cx="817458" cy="805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412"/>
          </a:xfrm>
        </p:spPr>
        <p:txBody>
          <a:bodyPr>
            <a:normAutofit/>
          </a:bodyPr>
          <a:lstStyle/>
          <a:p>
            <a:r>
              <a:rPr lang="ru-RU" sz="2700" b="1" i="1" dirty="0" smtClean="0">
                <a:solidFill>
                  <a:srgbClr val="002060"/>
                </a:solidFill>
              </a:rPr>
              <a:t>Оформление  предметно – развивающей среды «Фиолетовый лес»</a:t>
            </a:r>
            <a:endParaRPr lang="ru-RU" sz="2700" b="1" i="1" dirty="0">
              <a:solidFill>
                <a:srgbClr val="002060"/>
              </a:solidFill>
            </a:endParaRPr>
          </a:p>
        </p:txBody>
      </p:sp>
      <p:pic>
        <p:nvPicPr>
          <p:cNvPr id="35842" name="Picture 2" descr="F:\DCIM\103_PANA\P10301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147" y="1186774"/>
            <a:ext cx="9116705" cy="5377178"/>
          </a:xfrm>
          <a:prstGeom prst="rect">
            <a:avLst/>
          </a:prstGeom>
          <a:noFill/>
        </p:spPr>
      </p:pic>
      <p:pic>
        <p:nvPicPr>
          <p:cNvPr id="4" name="Picture 2" descr="http://geokont.ru/images/2016_01_22/b078ac6f-f77e-43e4-9d60-bea40fcc3da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5571" y="3725839"/>
            <a:ext cx="2256430" cy="2340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68837"/>
            <a:ext cx="10515600" cy="12733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76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762" y="1"/>
            <a:ext cx="10465037" cy="828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</a:t>
            </a:r>
            <a:r>
              <a:rPr lang="ru-RU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CC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Фиолетовый лес</a:t>
            </a:r>
            <a:endParaRPr lang="ru-RU" sz="6000" b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cs621518.vk.me/v621518061/db03/aS41d5l2f0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895" y="715188"/>
            <a:ext cx="10332798" cy="5893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071" y="4416122"/>
            <a:ext cx="1767737" cy="222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4471" y="83820"/>
            <a:ext cx="10058400" cy="451405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2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игры Вячеслава </a:t>
            </a:r>
            <a:r>
              <a:rPr lang="ru-RU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дополнение  к </a:t>
            </a:r>
            <a:r>
              <a:rPr lang="ru-RU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Коврографу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«Ларчик» 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brown_dirt" hidden="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0800000">
            <a:off x="1282890" y="0"/>
            <a:ext cx="3791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27200" y="1389480"/>
            <a:ext cx="10058400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026401" y="3398203"/>
            <a:ext cx="2759724" cy="2646874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644" y="685517"/>
            <a:ext cx="3061257" cy="2365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712" y="662211"/>
            <a:ext cx="2746803" cy="2365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4673600" y="3657600"/>
            <a:ext cx="2013803" cy="707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«Чудо- соты Ларчик»</a:t>
            </a:r>
            <a:endParaRPr lang="ru-RU" sz="1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2088107" y="3111690"/>
            <a:ext cx="2197290" cy="4154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«Лепестки»</a:t>
            </a:r>
            <a:endParaRPr lang="ru-RU" sz="1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31" y="4807689"/>
            <a:ext cx="3383389" cy="193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894" y="952384"/>
            <a:ext cx="1296055" cy="2373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60514" y="4147104"/>
            <a:ext cx="3216823" cy="707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«Кружки, липкие веревочки»</a:t>
            </a:r>
            <a:endParaRPr lang="ru-RU" sz="1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02" y="2125265"/>
            <a:ext cx="1593852" cy="1547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026235" y="6134564"/>
            <a:ext cx="1944141" cy="4154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«Черепашки»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02" y="4083603"/>
            <a:ext cx="1825897" cy="2627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35867" y="5421501"/>
            <a:ext cx="2210279" cy="4154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lIns="121917" tIns="60958" rIns="121917" bIns="60958" rtlCol="0">
            <a:spAutoFit/>
          </a:bodyPr>
          <a:lstStyle/>
          <a:p>
            <a:r>
              <a:rPr lang="ru-RU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«Чудо-крестики 2»</a:t>
            </a:r>
          </a:p>
        </p:txBody>
      </p:sp>
      <p:pic>
        <p:nvPicPr>
          <p:cNvPr id="15362" name="Picture 2" descr="http://geokont.ru/images/2016_01_22/b078ac6f-f77e-43e4-9d60-bea40fcc3da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900752" y="1010455"/>
            <a:ext cx="3696032" cy="44958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895086" y="3274740"/>
            <a:ext cx="162127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соты Ларчик»</a:t>
            </a:r>
            <a:endParaRPr lang="ru-RU" sz="1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10145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204716"/>
            <a:ext cx="9409681" cy="13511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</a:t>
            </a:r>
            <a:r>
              <a:rPr lang="ru-RU" b="1" i="1" dirty="0" smtClean="0">
                <a:solidFill>
                  <a:srgbClr val="002060"/>
                </a:solidFill>
              </a:rPr>
              <a:t>Использование </a:t>
            </a:r>
            <a:r>
              <a:rPr lang="ru-RU" b="1" i="1" dirty="0" smtClean="0">
                <a:solidFill>
                  <a:srgbClr val="002060"/>
                </a:solidFill>
              </a:rPr>
              <a:t> развивающей </a:t>
            </a:r>
            <a:r>
              <a:rPr lang="ru-RU" b="1" i="1" dirty="0" smtClean="0">
                <a:solidFill>
                  <a:srgbClr val="002060"/>
                </a:solidFill>
              </a:rPr>
              <a:t>среды «Фиолетовый лес» в ознакомлении детей с транспортом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F:\DCIM\103_PANA\P10301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501" y="1735255"/>
            <a:ext cx="3958341" cy="4187873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3075" name="Picture 3" descr="F:\DCIM\103_PANA\P10301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660104" y="1992572"/>
            <a:ext cx="3985147" cy="36303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Picture 2" descr="http://geokont.ru/images/2016_01_22/b078ac6f-f77e-43e4-9d60-bea40fcc3da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30854" y="1174844"/>
            <a:ext cx="3266364" cy="4495800"/>
          </a:xfrm>
          <a:prstGeom prst="rect">
            <a:avLst/>
          </a:prstGeom>
          <a:noFill/>
        </p:spPr>
      </p:pic>
      <p:pic>
        <p:nvPicPr>
          <p:cNvPr id="3077" name="Picture 5" descr="http://geokont.ru/images/2016_01_22/ea30c7c0-c76b-45e0-89d0-b9df59eb87b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9207" y="2251881"/>
            <a:ext cx="2413614" cy="2374709"/>
          </a:xfrm>
          <a:prstGeom prst="rect">
            <a:avLst/>
          </a:prstGeom>
          <a:noFill/>
        </p:spPr>
      </p:pic>
      <p:pic>
        <p:nvPicPr>
          <p:cNvPr id="11" name="Рисунок 10" descr="1.22 Russian road sign.sv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73902" y="310816"/>
            <a:ext cx="937128" cy="840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2.1 Russian road sign.svg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1205">
            <a:off x="73955" y="5732059"/>
            <a:ext cx="846161" cy="89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1.25 Russian road sign.sv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618" y="215710"/>
            <a:ext cx="851676" cy="698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762" y="1"/>
            <a:ext cx="10465037" cy="828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</a:t>
            </a:r>
            <a:r>
              <a:rPr lang="ru-RU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CC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«Автопарк </a:t>
            </a:r>
            <a:r>
              <a:rPr lang="ru-RU" sz="60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CC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Мишика</a:t>
            </a:r>
            <a:r>
              <a:rPr lang="ru-RU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CC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6000" b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29519"/>
            <a:ext cx="1767737" cy="222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D-MAX\Desktop\Фото 15 марта - ДС17 - занятия\IMG_92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3391" y="1105469"/>
            <a:ext cx="8243248" cy="5071494"/>
          </a:xfrm>
          <a:prstGeom prst="rect">
            <a:avLst/>
          </a:prstGeom>
          <a:noFill/>
        </p:spPr>
      </p:pic>
      <p:pic>
        <p:nvPicPr>
          <p:cNvPr id="7" name="Рисунок 6" descr="1.22 Russian road sign.sv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378702" y="449362"/>
            <a:ext cx="937128" cy="840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2.1 Russian road sign.sv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1205">
            <a:off x="10838936" y="5357987"/>
            <a:ext cx="846161" cy="89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http://geokont.ru/images/2016_01_22/b078ac6f-f77e-43e4-9d60-bea40fcc3da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368164" y="0"/>
            <a:ext cx="2128637" cy="3314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4264" y="832512"/>
            <a:ext cx="1643936" cy="20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87829" y="395785"/>
            <a:ext cx="10450285" cy="578117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Обучение ПДД  детей среднего дошкольного  возраста средствами сюжетно-ролевой игры, используя игровую технологию «Сказочные лабиринты игры»  В.В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Образовательные задачи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1.Познакомить детей с новыми ролями:  с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кондуктором,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шофером.                                                      2.Формировать умение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играть в сюжетно- ролевую игру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«Автопарк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Мишика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3.Обогащать  содержание 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сюжетно- ролевой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"Автопарк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за счёт расширения представлений детей об окружающем мире (беседы, наблюдения, 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4.Расширять  представления детей о действиях водителя, пассажиров и т.                                                        5. Учить разворачивать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сюжет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 и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 взрослого и детей,  готовить обстановку к игре;                                                                                                                                             6. Упражнять детей собирать  разрезные картинки  и выкладывать их  на силуэте.                                                                       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Развивающие задачи:                                                                                         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1.Развивать у детей умение подключаться к игре двоих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(или нескольких)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сверстников, находя подходящую по смыслу роль;                                                                                                                                       2. Развивать творческие и коммуникативные способности детей,                                                  3.Развивать психические процессы: логическое мышление, целостное восприятие, творческое воображение, внимание, память, мелкую моторику рук.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Воспитательные задачи: 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интерес и уважение к труду, работников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автопарка,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шофера, кондуктора, профессий врача , медсестры, пожарного, полицейского, воспитывать дружеские взаимоотношения в коллективе.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Реализация задач.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игр В.В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 всех видах деятельности. 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wn_dirt" hidden="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55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baseline="-25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320800" y="0"/>
            <a:ext cx="43976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01800" y="309523"/>
            <a:ext cx="10058400" cy="4308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Автосказки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(забавные машинки, аппликация, раскраски) 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27200" y="1389480"/>
            <a:ext cx="10058400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http://auto-edu.ru/pars_docs/refs/20/19836/19836_html_42b95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35226"/>
            <a:ext cx="1016000" cy="1708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26401" y="3398203"/>
            <a:ext cx="2759724" cy="2646874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" name="Рисунок 19" descr="1.22 Russian road sign.sv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155636" y="2849300"/>
            <a:ext cx="937128" cy="840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1.23 Russian road sign.sv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596">
            <a:off x="239451" y="5540647"/>
            <a:ext cx="895292" cy="801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1.25 Russian road sign.svg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25" y="4241800"/>
            <a:ext cx="851676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.1 Russian road sign.sv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971" y="990600"/>
            <a:ext cx="1089944" cy="1073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2.5 Russian road sign.svg">
            <a:hlinkClick r:id="rId12"/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69287"/>
            <a:ext cx="908049" cy="84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3.20 Russian road sign.svg">
            <a:hlinkClick r:id="rId14"/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42" y="5790853"/>
            <a:ext cx="951372" cy="87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085" y="2780098"/>
            <a:ext cx="1682971" cy="243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1003301"/>
            <a:ext cx="3600169" cy="273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17" y="3999780"/>
            <a:ext cx="3575283" cy="2680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99781"/>
            <a:ext cx="3621557" cy="269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17" y="990600"/>
            <a:ext cx="3669136" cy="274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9295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74963" y="249382"/>
            <a:ext cx="10515600" cy="64401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«Игры с забавными машинками»        </a:t>
            </a:r>
          </a:p>
          <a:p>
            <a:pPr>
              <a:buNone/>
            </a:pPr>
            <a:r>
              <a:rPr lang="ru-RU" b="1" dirty="0" smtClean="0"/>
              <a:t>                                   Игра «Собери машинки».</a:t>
            </a:r>
            <a:endParaRPr lang="ru-RU" dirty="0"/>
          </a:p>
        </p:txBody>
      </p:sp>
      <p:pic>
        <p:nvPicPr>
          <p:cNvPr id="4" name="Рисунок 3" descr="C:\Users\D-MAX\Desktop\пдд\фото\IMG_92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743" y="1219201"/>
            <a:ext cx="4827737" cy="4378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D-MAX\Desktop\пдд\фото\IMG_92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3656" y="1246909"/>
            <a:ext cx="5368702" cy="430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static-eu.insales.ru/images/products/1/818/72074034/large_194e22ac-9ed0-4e84-9a0c-c12955b834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12621" y="5139622"/>
            <a:ext cx="1542197" cy="1542197"/>
          </a:xfrm>
          <a:prstGeom prst="rect">
            <a:avLst/>
          </a:prstGeom>
          <a:noFill/>
        </p:spPr>
      </p:pic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5085" y="2460567"/>
            <a:ext cx="1643936" cy="20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395785"/>
            <a:ext cx="10515600" cy="5781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        Игра «Собери дорожный знак».</a:t>
            </a:r>
            <a:endParaRPr lang="ru-RU" dirty="0"/>
          </a:p>
        </p:txBody>
      </p:sp>
      <p:pic>
        <p:nvPicPr>
          <p:cNvPr id="7" name="Рисунок 6" descr="C:\Users\D-MAX\Desktop\пдд\фото\IMG_92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293" y="862859"/>
            <a:ext cx="4162116" cy="324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D-MAX\Desktop\пдд\фото\IMG_92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6710" y="888696"/>
            <a:ext cx="4917294" cy="34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voskobovich.su/wp-content/uploads/2014/08/Mishi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0512" y="4119390"/>
            <a:ext cx="1926961" cy="249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:\DCIM\103_PANA\P10302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4345" y="3343700"/>
            <a:ext cx="3314629" cy="3248169"/>
          </a:xfrm>
          <a:prstGeom prst="rect">
            <a:avLst/>
          </a:prstGeom>
          <a:noFill/>
        </p:spPr>
      </p:pic>
      <p:pic>
        <p:nvPicPr>
          <p:cNvPr id="11" name="Рисунок 10" descr="2.1 Russian road sign.sv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1205">
            <a:off x="9578172" y="4914642"/>
            <a:ext cx="846161" cy="89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344" y="997527"/>
            <a:ext cx="1225675" cy="214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1.22 Russian road sign.svg">
            <a:hlinkClick r:id="rId9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642">
            <a:off x="401793" y="5633697"/>
            <a:ext cx="702846" cy="630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09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211</Words>
  <Application>Microsoft Office PowerPoint</Application>
  <PresentationFormat>Произвольный</PresentationFormat>
  <Paragraphs>59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дошкольное образовательное учреждение     «Детский сад комбинированного вида  № 17  «Березка»  Чистопольского муниципального района </vt:lpstr>
      <vt:lpstr>                    Фиолетовый лес</vt:lpstr>
      <vt:lpstr>Слайд 3</vt:lpstr>
      <vt:lpstr>                        Использование  развивающей среды «Фиолетовый лес» в ознакомлении детей с транспортом</vt:lpstr>
      <vt:lpstr>                «Автопарк Мишика»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Оформление  предметно – развивающей среды «Фиолетовый лес»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Призентация</dc:title>
  <dc:creator>Reanimator</dc:creator>
  <cp:lastModifiedBy>Дом</cp:lastModifiedBy>
  <cp:revision>124</cp:revision>
  <dcterms:created xsi:type="dcterms:W3CDTF">2016-03-08T12:47:24Z</dcterms:created>
  <dcterms:modified xsi:type="dcterms:W3CDTF">2017-03-26T20:06:48Z</dcterms:modified>
</cp:coreProperties>
</file>